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3.jpg" ContentType="image/png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custDataLst>
    <p:tags r:id="rId7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B35"/>
    <a:srgbClr val="EE2626"/>
    <a:srgbClr val="FBAE3B"/>
    <a:srgbClr val="C3D5E9"/>
    <a:srgbClr val="FAA73A"/>
    <a:srgbClr val="F67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Objects="1" showGuides="1">
      <p:cViewPr>
        <p:scale>
          <a:sx n="66" d="100"/>
          <a:sy n="66" d="100"/>
        </p:scale>
        <p:origin x="1330" y="6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804A86-85FF-FD50-8325-042505D68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C48116C-8446-4E3A-796B-65AC1B4ED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045827-E22D-CF73-7B32-D8940CAB5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B76307-821B-3293-B5EF-C76FF2E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D75614-5CA3-6429-A452-FF815335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425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5CC64A-00D8-6625-F777-CCF15850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3A7F7A2-DE53-C90B-2E28-CB851B7B6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7CECBC-247C-E493-DACA-BB8BD6C6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DD027F-0B1C-C818-FF5F-3184E8E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8346B0-16F4-E97C-D0F8-7D8421291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901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0A30B67-6162-078E-C2D3-A976675CC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CBB7BA2-9488-83CD-C454-87BBF1FEF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BECE11-7C77-3351-B1B4-C431B619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4D8443-686E-75C6-5BC5-D28E6737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044AC2-2389-D95E-F802-2F952F52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88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CF324B-F963-E7F9-6D91-3FD0DF86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883CC-F7F4-0D9E-35A7-5B7F74BD5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BE5750-5866-F139-83BD-D955752F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85DBF0-3D98-F03C-F65E-A0077091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ED29AF-8F3E-377E-E902-F84ABEBF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98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35F7B-6E07-E74B-70D8-D7E3A231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9C4D6D-CBE0-6A17-BC8C-8E84A656B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E0E3BD-B455-D226-422C-C17E3DD2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CAD2D4-B75F-4051-0596-35CB546D0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9637F9-02F1-190F-419A-C839C7B3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2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991FC2-5D3F-3619-0AC2-8E35D0F5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610040-359F-D534-1870-A7052B43C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F8AF911-3F36-56B3-26C1-5831BC655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4206BE3-018E-63CB-A6EA-744E9F75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16D9219-4861-42FD-C60C-7692C115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0FE695-E64B-2B49-7270-0851A9F3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87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C79187-EF89-B979-0BD2-74ECB65D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0B506C-9B8C-F83E-6A9F-2499AF5B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20C2BBB-6347-311A-BA70-B7DCAFAE4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5A7F1E9-71B8-0354-5225-AEF26F766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E15A8BE-4FF6-5510-A979-232BD2808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8C8789A-99BC-F33C-E2FD-3CB93798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64834E1-BD8C-B69F-2776-00ACBCC6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9AD859D-7A0F-10FC-707C-9517307A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715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9CB938-659A-BDA8-FA88-8E11FD638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DFC1A27-3712-D77C-5EFD-0523B99A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B33C1B0-3D7D-7A14-3005-0BA80FB0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F55597-D923-0449-3137-3517391F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81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977C9DA-DB9D-680A-066F-37A11DC5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F951A47-0A93-0C92-199C-0D242CBE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83C630-5D64-FFC5-DA5F-34AF6FA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18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12540B-39C0-CB5F-AD1D-94EF4E73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4D79A8-9CAE-CB84-07EA-316A6D6D6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39239D2-A9B0-7340-4A29-CB13623F4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664B99-ADDB-2867-0A04-6F1D3397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248C2C-BBED-FD49-C2BA-6F3B9460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AE5D7F4-25DA-D09E-52A8-B491ED3B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80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5873C3-5BDA-E6A1-59B8-1A885A28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74DA066-4717-B48B-D08B-1326F2873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48BD589-BF41-6D16-1EBB-D1DC08043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A9FC1A3-2993-5AE0-2BA5-45911535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BD7489A-DE91-3552-9554-277E739A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A32A7F-4955-1600-6541-AE5736DA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64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B8F82CF-7FBE-C70A-8CE9-9E57DC43B4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243383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4" imgW="353" imgH="353" progId="TCLayout.ActiveDocument.1">
                  <p:embed/>
                </p:oleObj>
              </mc:Choice>
              <mc:Fallback>
                <p:oleObj name="think-cell スライド" r:id="rId14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72EA9E1-A62E-32D6-D0F0-83680C12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D274AB-A939-7588-6D2A-299B29109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880031-8574-7291-4808-E659F65F6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189737-7F33-4E42-ADF7-1BA386B5855C}" type="datetimeFigureOut">
              <a:rPr kumimoji="1" lang="ja-JP" altLang="en-US" smtClean="0"/>
              <a:t>2024/7/3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8E1D08-AEA1-A656-6D54-014311007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723399-70FA-5D70-3CA3-9CBF7ABED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14242-5483-4075-87A1-5F29C544DC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46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oleObject" Target="../embeddings/oleObject3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9E837F1-9FCC-CB5F-95FF-D3A2055283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85205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353" imgH="353" progId="TCLayout.ActiveDocument.1">
                  <p:embed/>
                </p:oleObj>
              </mc:Choice>
              <mc:Fallback>
                <p:oleObj name="think-cell スライド" r:id="rId3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CB4AF27-2AFB-FB07-E33E-307067B9BC9B}"/>
              </a:ext>
            </a:extLst>
          </p:cNvPr>
          <p:cNvGrpSpPr/>
          <p:nvPr/>
        </p:nvGrpSpPr>
        <p:grpSpPr>
          <a:xfrm>
            <a:off x="-1" y="3176"/>
            <a:ext cx="12192001" cy="6854824"/>
            <a:chOff x="-1" y="3176"/>
            <a:chExt cx="12192001" cy="6851648"/>
          </a:xfrm>
        </p:grpSpPr>
        <p:pic>
          <p:nvPicPr>
            <p:cNvPr id="12" name="図 11" descr="アパートのビル&#10;&#10;中程度の精度で自動的に生成された説明">
              <a:extLst>
                <a:ext uri="{FF2B5EF4-FFF2-40B4-BE49-F238E27FC236}">
                  <a16:creationId xmlns:a16="http://schemas.microsoft.com/office/drawing/2014/main" id="{EE11D50E-61F5-D27B-9F81-F247BCD50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b="4854"/>
            <a:stretch/>
          </p:blipFill>
          <p:spPr>
            <a:xfrm>
              <a:off x="-1" y="3432510"/>
              <a:ext cx="6168009" cy="3422314"/>
            </a:xfrm>
            <a:prstGeom prst="rect">
              <a:avLst/>
            </a:prstGeom>
          </p:spPr>
        </p:pic>
        <p:pic>
          <p:nvPicPr>
            <p:cNvPr id="6" name="図 5" descr="建物に掛けられた看板&#10;&#10;自動的に生成された説明">
              <a:extLst>
                <a:ext uri="{FF2B5EF4-FFF2-40B4-BE49-F238E27FC236}">
                  <a16:creationId xmlns:a16="http://schemas.microsoft.com/office/drawing/2014/main" id="{C449CE28-9EC8-0EED-B664-F7B9084A1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176"/>
              <a:ext cx="6096000" cy="3425824"/>
            </a:xfrm>
            <a:prstGeom prst="rect">
              <a:avLst/>
            </a:prstGeom>
          </p:spPr>
        </p:pic>
        <p:pic>
          <p:nvPicPr>
            <p:cNvPr id="8" name="図 7" descr="家の前に駐車した飛行機&#10;&#10;中程度の精度で自動的に生成された説明">
              <a:extLst>
                <a:ext uri="{FF2B5EF4-FFF2-40B4-BE49-F238E27FC236}">
                  <a16:creationId xmlns:a16="http://schemas.microsoft.com/office/drawing/2014/main" id="{1CDA931C-6C52-F0D1-DCEF-7729ECC3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42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01" r="42354" b="23146"/>
            <a:stretch/>
          </p:blipFill>
          <p:spPr>
            <a:xfrm>
              <a:off x="6092974" y="3429000"/>
              <a:ext cx="6096000" cy="3425824"/>
            </a:xfrm>
            <a:prstGeom prst="rect">
              <a:avLst/>
            </a:prstGeom>
          </p:spPr>
        </p:pic>
        <p:pic>
          <p:nvPicPr>
            <p:cNvPr id="10" name="図 9" descr="屋外, 輸送, 人, 男 が含まれている画像&#10;&#10;自動的に生成された説明">
              <a:extLst>
                <a:ext uri="{FF2B5EF4-FFF2-40B4-BE49-F238E27FC236}">
                  <a16:creationId xmlns:a16="http://schemas.microsoft.com/office/drawing/2014/main" id="{DD1EEF4C-75A1-CF80-3428-161D80DA8C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0" b="7810"/>
            <a:stretch/>
          </p:blipFill>
          <p:spPr>
            <a:xfrm>
              <a:off x="0" y="3176"/>
              <a:ext cx="6096000" cy="3429228"/>
            </a:xfrm>
            <a:prstGeom prst="rect">
              <a:avLst/>
            </a:prstGeom>
          </p:spPr>
        </p:pic>
      </p:grpSp>
      <p:pic>
        <p:nvPicPr>
          <p:cNvPr id="16" name="図 15" descr="アイコン&#10;&#10;低い精度で自動的に生成された説明">
            <a:extLst>
              <a:ext uri="{FF2B5EF4-FFF2-40B4-BE49-F238E27FC236}">
                <a16:creationId xmlns:a16="http://schemas.microsoft.com/office/drawing/2014/main" id="{D85F00FC-4A25-BD94-6B02-D0A5481FB2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484784"/>
            <a:ext cx="7416824" cy="33761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CF581FD-BAD2-9C54-0B6C-ED3B23B71A7F}"/>
              </a:ext>
            </a:extLst>
          </p:cNvPr>
          <p:cNvSpPr/>
          <p:nvPr/>
        </p:nvSpPr>
        <p:spPr>
          <a:xfrm>
            <a:off x="3863752" y="4489392"/>
            <a:ext cx="4392488" cy="1160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800" b="1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2024</a:t>
            </a:r>
            <a:endParaRPr kumimoji="1" lang="ja-JP" altLang="en-US" sz="4400" b="1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3257372-B389-B088-92BC-F7B1D714BCAD}"/>
              </a:ext>
            </a:extLst>
          </p:cNvPr>
          <p:cNvSpPr/>
          <p:nvPr/>
        </p:nvSpPr>
        <p:spPr>
          <a:xfrm>
            <a:off x="1739516" y="50976"/>
            <a:ext cx="8640960" cy="1160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>
                <a:solidFill>
                  <a:schemeClr val="tx1"/>
                </a:solidFill>
                <a:latin typeface="Bahnschrift SemiCondensed" panose="020B0502040204020203" pitchFamily="34" charset="0"/>
              </a:rPr>
              <a:t>さがみはらで“魅せる”事業を創り出す</a:t>
            </a:r>
            <a:endParaRPr kumimoji="1" lang="ja-JP" altLang="en-US" sz="3600" b="1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140055C-7487-A6CE-FC96-B4A89CA37FCA}"/>
              </a:ext>
            </a:extLst>
          </p:cNvPr>
          <p:cNvSpPr/>
          <p:nvPr/>
        </p:nvSpPr>
        <p:spPr>
          <a:xfrm>
            <a:off x="3863752" y="54488"/>
            <a:ext cx="4392488" cy="1160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DF98C48-48B5-C084-E0B9-D0FEF2BBDFF4}"/>
              </a:ext>
            </a:extLst>
          </p:cNvPr>
          <p:cNvCxnSpPr>
            <a:cxnSpLocks/>
          </p:cNvCxnSpPr>
          <p:nvPr/>
        </p:nvCxnSpPr>
        <p:spPr>
          <a:xfrm>
            <a:off x="1183931" y="631178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F7F12AB-F6F9-3AA0-BA3D-5F56626AFC5A}"/>
              </a:ext>
            </a:extLst>
          </p:cNvPr>
          <p:cNvCxnSpPr>
            <a:cxnSpLocks/>
          </p:cNvCxnSpPr>
          <p:nvPr/>
        </p:nvCxnSpPr>
        <p:spPr>
          <a:xfrm>
            <a:off x="10056440" y="631178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DF249BE6-E6CB-4B25-6BAF-D4966336EB4A}"/>
              </a:ext>
            </a:extLst>
          </p:cNvPr>
          <p:cNvSpPr/>
          <p:nvPr/>
        </p:nvSpPr>
        <p:spPr>
          <a:xfrm>
            <a:off x="2243573" y="6063584"/>
            <a:ext cx="7848872" cy="504546"/>
          </a:xfrm>
          <a:prstGeom prst="roundRect">
            <a:avLst>
              <a:gd name="adj" fmla="val 33544"/>
            </a:avLst>
          </a:prstGeom>
          <a:gradFill flip="none" rotWithShape="1">
            <a:gsLst>
              <a:gs pos="0">
                <a:srgbClr val="FBAE3B">
                  <a:alpha val="79000"/>
                </a:srgbClr>
              </a:gs>
              <a:gs pos="100000">
                <a:srgbClr val="EE2626">
                  <a:alpha val="75000"/>
                </a:srgbClr>
              </a:gs>
            </a:gsLst>
            <a:lin ang="0" scaled="1"/>
            <a:tileRect/>
          </a:gra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</a:rPr>
              <a:t>全国から起業家・スタートアップをお待ちしております！</a:t>
            </a:r>
          </a:p>
        </p:txBody>
      </p:sp>
    </p:spTree>
    <p:extLst>
      <p:ext uri="{BB962C8B-B14F-4D97-AF65-F5344CB8AC3E}">
        <p14:creationId xmlns:p14="http://schemas.microsoft.com/office/powerpoint/2010/main" val="72954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4FA1AB7-88CB-9A62-EFE0-4E750F68D4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95607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353" imgH="353" progId="TCLayout.ActiveDocument.1">
                  <p:embed/>
                </p:oleObj>
              </mc:Choice>
              <mc:Fallback>
                <p:oleObj name="think-cell スライド" r:id="rId3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建物, 屋外, 座る, 男 が含まれている画像&#10;&#10;自動的に生成された説明">
            <a:extLst>
              <a:ext uri="{FF2B5EF4-FFF2-40B4-BE49-F238E27FC236}">
                <a16:creationId xmlns:a16="http://schemas.microsoft.com/office/drawing/2014/main" id="{AA0B31DB-26C5-BA4A-97C9-1863F488C0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191" r="7528" b="1501"/>
          <a:stretch/>
        </p:blipFill>
        <p:spPr>
          <a:xfrm>
            <a:off x="4987516" y="0"/>
            <a:ext cx="7195085" cy="3514851"/>
          </a:xfrm>
          <a:prstGeom prst="rect">
            <a:avLst/>
          </a:prstGeom>
        </p:spPr>
      </p:pic>
      <p:pic>
        <p:nvPicPr>
          <p:cNvPr id="5" name="図 4" descr="屋外, 人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8A8D4426-B876-B78E-672E-14C4F9314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7" r="3" b="15507"/>
          <a:stretch/>
        </p:blipFill>
        <p:spPr>
          <a:xfrm>
            <a:off x="4799856" y="3514851"/>
            <a:ext cx="7382745" cy="3343149"/>
          </a:xfrm>
          <a:prstGeom prst="rect">
            <a:avLst/>
          </a:prstGeom>
        </p:spPr>
      </p:pic>
      <p:pic>
        <p:nvPicPr>
          <p:cNvPr id="7" name="図 6" descr="屋内, テーブル, 座る, 吊るす が含まれている画像&#10;&#10;自動的に生成された説明">
            <a:extLst>
              <a:ext uri="{FF2B5EF4-FFF2-40B4-BE49-F238E27FC236}">
                <a16:creationId xmlns:a16="http://schemas.microsoft.com/office/drawing/2014/main" id="{FD4BEF6D-AC62-8859-E599-AF5F380A0F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r="2" b="2"/>
          <a:stretch/>
        </p:blipFill>
        <p:spPr>
          <a:xfrm rot="5400000">
            <a:off x="-939557" y="941081"/>
            <a:ext cx="6900753" cy="501859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40C03B-78E9-E326-D0BF-DC6AB79CF01D}"/>
              </a:ext>
            </a:extLst>
          </p:cNvPr>
          <p:cNvSpPr/>
          <p:nvPr/>
        </p:nvSpPr>
        <p:spPr>
          <a:xfrm>
            <a:off x="191344" y="5877272"/>
            <a:ext cx="3960440" cy="7920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</a:rPr>
              <a:t>昨年度実証の様子</a:t>
            </a:r>
          </a:p>
        </p:txBody>
      </p:sp>
      <p:pic>
        <p:nvPicPr>
          <p:cNvPr id="13" name="図 12" descr="人, 屋内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B7F3C350-7BFE-C1AD-8E64-88D42D7547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0" r="2366"/>
          <a:stretch/>
        </p:blipFill>
        <p:spPr>
          <a:xfrm>
            <a:off x="2182677" y="70811"/>
            <a:ext cx="2516044" cy="2361789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49258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9E837F1-9FCC-CB5F-95FF-D3A2055283A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353" imgH="353" progId="TCLayout.ActiveDocument.1">
                  <p:embed/>
                </p:oleObj>
              </mc:Choice>
              <mc:Fallback>
                <p:oleObj name="think-cell スライド" r:id="rId3" imgW="353" imgH="35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9E837F1-9FCC-CB5F-95FF-D3A205528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 descr="部屋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1AD11AD5-9A76-CDE8-06C9-3D3EAEF4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4198"/>
          <a:stretch/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A27598-C622-2032-EA79-E288F68C6AF2}"/>
              </a:ext>
            </a:extLst>
          </p:cNvPr>
          <p:cNvSpPr/>
          <p:nvPr/>
        </p:nvSpPr>
        <p:spPr>
          <a:xfrm>
            <a:off x="191344" y="5877272"/>
            <a:ext cx="3960440" cy="7920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</a:rPr>
              <a:t>昨年度営業提案会の様子</a:t>
            </a:r>
          </a:p>
        </p:txBody>
      </p:sp>
    </p:spTree>
    <p:extLst>
      <p:ext uri="{BB962C8B-B14F-4D97-AF65-F5344CB8AC3E}">
        <p14:creationId xmlns:p14="http://schemas.microsoft.com/office/powerpoint/2010/main" val="3184297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屋内, テーブル, 座る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2F32E79C-E444-CE61-4563-32DF615C8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92AE6E7-5715-5022-0B45-785F238774E2}"/>
              </a:ext>
            </a:extLst>
          </p:cNvPr>
          <p:cNvSpPr/>
          <p:nvPr/>
        </p:nvSpPr>
        <p:spPr>
          <a:xfrm>
            <a:off x="191344" y="5877272"/>
            <a:ext cx="3960440" cy="7920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</a:rPr>
              <a:t>昨年度金融機関向け</a:t>
            </a:r>
            <a:endParaRPr kumimoji="1" lang="en-US" altLang="ja-JP" sz="2400" b="1" dirty="0">
              <a:solidFill>
                <a:schemeClr val="accent2"/>
              </a:solidFill>
            </a:endParaRPr>
          </a:p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</a:rPr>
              <a:t>提案会の様子</a:t>
            </a:r>
          </a:p>
        </p:txBody>
      </p:sp>
    </p:spTree>
    <p:extLst>
      <p:ext uri="{BB962C8B-B14F-4D97-AF65-F5344CB8AC3E}">
        <p14:creationId xmlns:p14="http://schemas.microsoft.com/office/powerpoint/2010/main" val="151673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512B6CED-3AF9-637C-E0A4-48CFCB32B6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5967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3" imgW="353" imgH="353" progId="TCLayout.ActiveDocument.1">
                  <p:embed/>
                </p:oleObj>
              </mc:Choice>
              <mc:Fallback>
                <p:oleObj name="think-cell スライド" r:id="rId3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図 1" descr="講堂にいる人々&#10;&#10;自動的に生成された説明">
            <a:extLst>
              <a:ext uri="{FF2B5EF4-FFF2-40B4-BE49-F238E27FC236}">
                <a16:creationId xmlns:a16="http://schemas.microsoft.com/office/drawing/2014/main" id="{184BACA0-80E1-0907-7CFE-2A7C94525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25301" r="-2347" b="-18338"/>
          <a:stretch/>
        </p:blipFill>
        <p:spPr>
          <a:xfrm>
            <a:off x="-96688" y="0"/>
            <a:ext cx="12534188" cy="8541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92AE6E7-5715-5022-0B45-785F238774E2}"/>
              </a:ext>
            </a:extLst>
          </p:cNvPr>
          <p:cNvSpPr/>
          <p:nvPr/>
        </p:nvSpPr>
        <p:spPr>
          <a:xfrm>
            <a:off x="191344" y="5877272"/>
            <a:ext cx="3960440" cy="7920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accent2"/>
                </a:solidFill>
              </a:rPr>
              <a:t>昨年度最終報告会の様子</a:t>
            </a:r>
          </a:p>
        </p:txBody>
      </p:sp>
    </p:spTree>
    <p:extLst>
      <p:ext uri="{BB962C8B-B14F-4D97-AF65-F5344CB8AC3E}">
        <p14:creationId xmlns:p14="http://schemas.microsoft.com/office/powerpoint/2010/main" val="29331757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40</Words>
  <Application>Microsoft Office PowerPoint</Application>
  <PresentationFormat>ワイド画面</PresentationFormat>
  <Paragraphs>8</Paragraphs>
  <Slides>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游ゴシック</vt:lpstr>
      <vt:lpstr>游ゴシック Light</vt:lpstr>
      <vt:lpstr>Arial</vt:lpstr>
      <vt:lpstr>Bahnschrift SemiCondensed</vt:lpstr>
      <vt:lpstr>Office テーマ</vt:lpstr>
      <vt:lpstr>think-cell スライド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中山　悠希(855498)経営コンサルティング部</dc:creator>
  <cp:lastModifiedBy>今井　祐一(853957)経営コンサルティング部</cp:lastModifiedBy>
  <cp:revision>3</cp:revision>
  <dcterms:created xsi:type="dcterms:W3CDTF">2024-07-03T05:41:45Z</dcterms:created>
  <dcterms:modified xsi:type="dcterms:W3CDTF">2024-07-03T06:54:55Z</dcterms:modified>
</cp:coreProperties>
</file>